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7"/>
  </p:notesMasterIdLst>
  <p:sldIdLst>
    <p:sldId id="262" r:id="rId4"/>
    <p:sldId id="275" r:id="rId5"/>
    <p:sldId id="276" r:id="rId6"/>
    <p:sldId id="263" r:id="rId7"/>
    <p:sldId id="269" r:id="rId8"/>
    <p:sldId id="278" r:id="rId9"/>
    <p:sldId id="270" r:id="rId10"/>
    <p:sldId id="271" r:id="rId11"/>
    <p:sldId id="272" r:id="rId12"/>
    <p:sldId id="273" r:id="rId13"/>
    <p:sldId id="274" r:id="rId14"/>
    <p:sldId id="277" r:id="rId15"/>
    <p:sldId id="268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SamsungOne 800C" panose="020B0906030303020204" charset="0"/>
      <p:bold r:id="rId22"/>
    </p:embeddedFont>
    <p:embeddedFont>
      <p:font typeface="SamsungOne 450C" panose="020B0506030303020204" charset="0"/>
      <p:regular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16.05.2023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xmlns="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DreamTeam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Приложение для поиска команды для </a:t>
            </a:r>
            <a:r>
              <a:rPr lang="ru-RU" dirty="0" err="1" smtClean="0"/>
              <a:t>стартапа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Авторизация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838201" y="1602297"/>
            <a:ext cx="65776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</a:rPr>
              <a:t>В приложении реализована регистрация и авторизация по почте</a:t>
            </a:r>
            <a:endParaRPr lang="ru-RU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9" b="6518"/>
          <a:stretch/>
        </p:blipFill>
        <p:spPr>
          <a:xfrm>
            <a:off x="7010007" y="635617"/>
            <a:ext cx="3086100" cy="614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740159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Сайдбар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947351" y="1309816"/>
            <a:ext cx="67715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tx2">
                    <a:lumMod val="50000"/>
                  </a:schemeClr>
                </a:solidFill>
              </a:rPr>
              <a:t>Для удобного перемещения между активностями я реализовал </a:t>
            </a:r>
            <a:r>
              <a:rPr lang="ru-RU" sz="2400" dirty="0" err="1" smtClean="0">
                <a:solidFill>
                  <a:schemeClr val="tx2">
                    <a:lumMod val="50000"/>
                  </a:schemeClr>
                </a:solidFill>
              </a:rPr>
              <a:t>сайдбар</a:t>
            </a:r>
            <a:r>
              <a:rPr lang="ru-RU" sz="2400" dirty="0" smtClean="0">
                <a:solidFill>
                  <a:schemeClr val="tx2">
                    <a:lumMod val="50000"/>
                  </a:schemeClr>
                </a:solidFill>
              </a:rPr>
              <a:t>, который выпадает из левого края экрана и проведении пальцем слева направо по экрану</a:t>
            </a:r>
            <a:endParaRPr lang="ru-RU"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29" b="15790"/>
          <a:stretch/>
        </p:blipFill>
        <p:spPr>
          <a:xfrm>
            <a:off x="7718854" y="953250"/>
            <a:ext cx="3086100" cy="550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890594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12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Доработка проекта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367481"/>
            <a:ext cx="656622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3200" dirty="0" smtClean="0">
                <a:solidFill>
                  <a:schemeClr val="accent1">
                    <a:lumMod val="50000"/>
                  </a:schemeClr>
                </a:solidFill>
              </a:rPr>
              <a:t>Доработка дизайна приложения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3200" dirty="0" smtClean="0">
                <a:solidFill>
                  <a:schemeClr val="accent1">
                    <a:lumMod val="50000"/>
                  </a:schemeClr>
                </a:solidFill>
              </a:rPr>
              <a:t>Создание разметки под планшеты</a:t>
            </a:r>
            <a:endParaRPr lang="en-US" sz="3200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408092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xmlns="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375719"/>
            <a:ext cx="831197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>
                <a:solidFill>
                  <a:schemeClr val="accent1">
                    <a:lumMod val="50000"/>
                  </a:schemeClr>
                </a:solidFill>
              </a:rPr>
              <a:t>Создать приложение, в котором люди, имеющие навыки и идеи для </a:t>
            </a:r>
            <a:r>
              <a:rPr lang="ru-RU" sz="3600" dirty="0" err="1" smtClean="0">
                <a:solidFill>
                  <a:schemeClr val="accent1">
                    <a:lumMod val="50000"/>
                  </a:schemeClr>
                </a:solidFill>
              </a:rPr>
              <a:t>стартапа</a:t>
            </a:r>
            <a:r>
              <a:rPr lang="ru-RU" sz="3600" dirty="0" smtClean="0">
                <a:solidFill>
                  <a:schemeClr val="accent1">
                    <a:lumMod val="50000"/>
                  </a:schemeClr>
                </a:solidFill>
              </a:rPr>
              <a:t> объединялись в команды для </a:t>
            </a:r>
          </a:p>
          <a:p>
            <a:r>
              <a:rPr lang="ru-RU" sz="3600" dirty="0" smtClean="0">
                <a:solidFill>
                  <a:schemeClr val="accent1">
                    <a:lumMod val="50000"/>
                  </a:schemeClr>
                </a:solidFill>
              </a:rPr>
              <a:t>Реализации своих идей и дальнейшего сотрудничества</a:t>
            </a:r>
            <a:endParaRPr lang="ru-RU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1025059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Особенности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326292"/>
            <a:ext cx="1089112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 smtClean="0">
                <a:solidFill>
                  <a:schemeClr val="accent1">
                    <a:lumMod val="50000"/>
                  </a:schemeClr>
                </a:solidFill>
              </a:rPr>
              <a:t>Отсутствие аналогов в 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</a:rPr>
              <a:t>Google Play </a:t>
            </a:r>
            <a:r>
              <a:rPr lang="ru-RU" sz="3200" dirty="0" smtClean="0">
                <a:solidFill>
                  <a:schemeClr val="accent1">
                    <a:lumMod val="50000"/>
                  </a:schemeClr>
                </a:solidFill>
              </a:rPr>
              <a:t>и </a:t>
            </a:r>
            <a:r>
              <a:rPr lang="en-US" sz="3200" dirty="0" err="1" smtClean="0">
                <a:solidFill>
                  <a:schemeClr val="accent1">
                    <a:lumMod val="50000"/>
                  </a:schemeClr>
                </a:solidFill>
              </a:rPr>
              <a:t>AppStore</a:t>
            </a:r>
            <a:endParaRPr lang="en-US" sz="32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 smtClean="0">
                <a:solidFill>
                  <a:schemeClr val="accent1">
                    <a:lumMod val="50000"/>
                  </a:schemeClr>
                </a:solidFill>
              </a:rPr>
              <a:t>Мессенджер для обсуждения работы прямо в приложении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 smtClean="0">
                <a:solidFill>
                  <a:schemeClr val="accent1">
                    <a:lumMod val="50000"/>
                  </a:schemeClr>
                </a:solidFill>
              </a:rPr>
              <a:t>Большое количество доступных категорий проектов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 smtClean="0">
                <a:solidFill>
                  <a:schemeClr val="accent1">
                    <a:lumMod val="50000"/>
                  </a:schemeClr>
                </a:solidFill>
              </a:rPr>
              <a:t>Удобный и понятный интерфейс</a:t>
            </a:r>
            <a:endParaRPr lang="ru-RU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115406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16.05.2023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 smtClean="0"/>
              <a:t>Приложение </a:t>
            </a:r>
            <a:r>
              <a:rPr lang="en-US" dirty="0" err="1" smtClean="0"/>
              <a:t>DreamTeam</a:t>
            </a:r>
            <a:endParaRPr lang="ru-RU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863138" y="1396995"/>
            <a:ext cx="8616778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accent1">
                    <a:lumMod val="50000"/>
                  </a:schemeClr>
                </a:solidFill>
              </a:rPr>
              <a:t>Приложение выполняет следующие функции:</a:t>
            </a:r>
          </a:p>
          <a:p>
            <a:r>
              <a:rPr lang="ru-RU" sz="2400" dirty="0">
                <a:solidFill>
                  <a:schemeClr val="accent1">
                    <a:lumMod val="50000"/>
                  </a:schemeClr>
                </a:solidFill>
              </a:rPr>
              <a:t>            </a:t>
            </a:r>
            <a:endParaRPr lang="ru-RU" sz="24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</a:rPr>
              <a:t>поиск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</a:rPr>
              <a:t>людей с нужными умениями для реализации идеи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</a:rPr>
              <a:t>поиск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</a:rPr>
              <a:t>проектов, в которых вы можете принять участие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</a:rPr>
              <a:t>формирование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</a:rPr>
              <a:t>команды для </a:t>
            </a:r>
            <a:r>
              <a:rPr lang="ru-RU" sz="2400" dirty="0" err="1">
                <a:solidFill>
                  <a:schemeClr val="accent1">
                    <a:lumMod val="50000"/>
                  </a:schemeClr>
                </a:solidFill>
              </a:rPr>
              <a:t>дальнешего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</a:rPr>
              <a:t>сотрудничества</a:t>
            </a:r>
            <a:endParaRPr lang="en-US" sz="2400" dirty="0" smtClean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                      </a:t>
            </a: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16.05.2023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Публикация идеи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1046205" y="1532237"/>
            <a:ext cx="673031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accent1">
                    <a:lumMod val="50000"/>
                  </a:schemeClr>
                </a:solidFill>
              </a:rPr>
              <a:t>Каждый пользователь имеет возможность выкладывать свои идеи для проектов и их описание. Для каждого выкладываемого проекта необходимо добавить несколько категорий. Каждый пользователь может просматривать идеи проектов и их описания, и связываться с авторами идей. </a:t>
            </a:r>
            <a:endParaRPr lang="ru-RU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4" t="4491" r="624" b="20983"/>
          <a:stretch/>
        </p:blipFill>
        <p:spPr>
          <a:xfrm>
            <a:off x="7854415" y="943276"/>
            <a:ext cx="3086100" cy="511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801646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Главная страница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568918"/>
            <a:ext cx="618824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accent1">
                    <a:lumMod val="50000"/>
                  </a:schemeClr>
                </a:solidFill>
              </a:rPr>
              <a:t>На главной странице представлен список </a:t>
            </a:r>
          </a:p>
          <a:p>
            <a:r>
              <a:rPr lang="ru-RU" sz="2800" dirty="0" smtClean="0">
                <a:solidFill>
                  <a:schemeClr val="accent1">
                    <a:lumMod val="50000"/>
                  </a:schemeClr>
                </a:solidFill>
              </a:rPr>
              <a:t>опубликованных идей,</a:t>
            </a:r>
          </a:p>
          <a:p>
            <a:r>
              <a:rPr lang="ru-RU" sz="2800" dirty="0" smtClean="0">
                <a:solidFill>
                  <a:schemeClr val="accent1">
                    <a:lumMod val="50000"/>
                  </a:schemeClr>
                </a:solidFill>
              </a:rPr>
              <a:t>отсортированных по новизне.</a:t>
            </a:r>
            <a:br>
              <a:rPr lang="ru-RU" sz="2800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ru-RU" sz="2800" dirty="0" smtClean="0">
                <a:solidFill>
                  <a:schemeClr val="accent1">
                    <a:lumMod val="50000"/>
                  </a:schemeClr>
                </a:solidFill>
              </a:rPr>
              <a:t>Для поиска идей по ключевым словам </a:t>
            </a:r>
          </a:p>
          <a:p>
            <a:r>
              <a:rPr lang="ru-RU" sz="2800" dirty="0" smtClean="0">
                <a:solidFill>
                  <a:schemeClr val="accent1">
                    <a:lumMod val="50000"/>
                  </a:schemeClr>
                </a:solidFill>
              </a:rPr>
              <a:t>реализован соответствующий интерфейс</a:t>
            </a:r>
            <a:endParaRPr lang="ru-RU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86" b="5965"/>
          <a:stretch/>
        </p:blipFill>
        <p:spPr>
          <a:xfrm>
            <a:off x="7334652" y="837748"/>
            <a:ext cx="3086100" cy="5736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56354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Мессенджер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972066" y="1499286"/>
            <a:ext cx="57664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Для удобного пользования в приложении реализован мессенджер для обсуждения работы над проектом.</a:t>
            </a: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0"/>
          <a:stretch/>
        </p:blipFill>
        <p:spPr>
          <a:xfrm>
            <a:off x="6884879" y="547687"/>
            <a:ext cx="2806335" cy="59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893399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38200" y="389838"/>
            <a:ext cx="9257907" cy="690677"/>
          </a:xfrm>
        </p:spPr>
        <p:txBody>
          <a:bodyPr/>
          <a:lstStyle/>
          <a:p>
            <a:r>
              <a:rPr lang="ru-RU" dirty="0" smtClean="0"/>
              <a:t>База данных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198444" y="1732221"/>
            <a:ext cx="52545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</a:rPr>
              <a:t>Для хранения данных о проектах  и пользователях используется обновляемая в реальном времени база данных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</a:rPr>
              <a:t>Firebase. </a:t>
            </a:r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</a:rPr>
              <a:t>Её широкий функционал позволяет быстро обновлять и загружать данные о пользователях и проектах.</a:t>
            </a:r>
            <a:endParaRPr lang="ru-RU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490" y="5563000"/>
            <a:ext cx="3469908" cy="97591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9" t="-930" r="45945" b="35724"/>
          <a:stretch/>
        </p:blipFill>
        <p:spPr>
          <a:xfrm>
            <a:off x="792892" y="888360"/>
            <a:ext cx="4096743" cy="445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022949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ООП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947351" y="1334530"/>
            <a:ext cx="743325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accent1">
                    <a:lumMod val="50000"/>
                  </a:schemeClr>
                </a:solidFill>
              </a:rPr>
              <a:t>Для разработки алгоритмов работы приложения я создал ряд классов, описывающих такие объекты как аккаунт, пользователь, проект, чат, сообщение, и т.д.</a:t>
            </a:r>
            <a:endParaRPr lang="ru-RU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1223682"/>
            <a:ext cx="2429577" cy="496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1127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</TotalTime>
  <Words>279</Words>
  <Application>Microsoft Office PowerPoint</Application>
  <PresentationFormat>Широкоэкранный</PresentationFormat>
  <Paragraphs>63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Calibri</vt:lpstr>
      <vt:lpstr>Arial</vt:lpstr>
      <vt:lpstr>SamsungOne 800C</vt:lpstr>
      <vt:lpstr>SamsungOne 450C</vt:lpstr>
      <vt:lpstr>Samsung IT School White</vt:lpstr>
      <vt:lpstr>Samsung IT School En</vt:lpstr>
      <vt:lpstr>Samsung IT School White En</vt:lpstr>
      <vt:lpstr>DreamTeam</vt:lpstr>
      <vt:lpstr>Цель</vt:lpstr>
      <vt:lpstr>Особенности</vt:lpstr>
      <vt:lpstr>Приложение DreamTeam</vt:lpstr>
      <vt:lpstr>Публикация идеи</vt:lpstr>
      <vt:lpstr>Главная страница</vt:lpstr>
      <vt:lpstr>Мессенджер</vt:lpstr>
      <vt:lpstr>База данных</vt:lpstr>
      <vt:lpstr>ООП</vt:lpstr>
      <vt:lpstr>Авторизация</vt:lpstr>
      <vt:lpstr>Сайдбар</vt:lpstr>
      <vt:lpstr>Доработка проекта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МС БОРОВ</cp:lastModifiedBy>
  <cp:revision>49</cp:revision>
  <dcterms:created xsi:type="dcterms:W3CDTF">2020-05-25T08:37:09Z</dcterms:created>
  <dcterms:modified xsi:type="dcterms:W3CDTF">2023-05-15T17:46:28Z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